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724813" cy="15544800"/>
  <p:notesSz cx="6858000" cy="9144000"/>
  <p:defaultTextStyle>
    <a:defPPr>
      <a:defRPr lang="et-EE"/>
    </a:defPPr>
    <a:lvl1pPr marL="0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1pPr>
    <a:lvl2pPr marL="870463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2pPr>
    <a:lvl3pPr marL="1740926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3pPr>
    <a:lvl4pPr marL="2611389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4pPr>
    <a:lvl5pPr marL="3481852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5pPr>
    <a:lvl6pPr marL="4352315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6pPr>
    <a:lvl7pPr marL="5222778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7pPr>
    <a:lvl8pPr marL="6093242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8pPr>
    <a:lvl9pPr marL="6963705" algn="l" defTabSz="1740926" rtl="0" eaLnBrk="1" latinLnBrk="0" hangingPunct="1">
      <a:defRPr sz="342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1" d="100"/>
          <a:sy n="31" d="100"/>
        </p:scale>
        <p:origin x="208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361" y="2544023"/>
            <a:ext cx="17616091" cy="5411893"/>
          </a:xfrm>
        </p:spPr>
        <p:txBody>
          <a:bodyPr anchor="b"/>
          <a:lstStyle>
            <a:lvl1pPr algn="ctr">
              <a:defRPr sz="1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602" y="8164619"/>
            <a:ext cx="15543610" cy="3753061"/>
          </a:xfrm>
        </p:spPr>
        <p:txBody>
          <a:bodyPr/>
          <a:lstStyle>
            <a:lvl1pPr marL="0" indent="0" algn="ctr">
              <a:buNone/>
              <a:defRPr sz="5440"/>
            </a:lvl1pPr>
            <a:lvl2pPr marL="1036244" indent="0" algn="ctr">
              <a:buNone/>
              <a:defRPr sz="4533"/>
            </a:lvl2pPr>
            <a:lvl3pPr marL="2072488" indent="0" algn="ctr">
              <a:buNone/>
              <a:defRPr sz="4080"/>
            </a:lvl3pPr>
            <a:lvl4pPr marL="3108731" indent="0" algn="ctr">
              <a:buNone/>
              <a:defRPr sz="3626"/>
            </a:lvl4pPr>
            <a:lvl5pPr marL="4144975" indent="0" algn="ctr">
              <a:buNone/>
              <a:defRPr sz="3626"/>
            </a:lvl5pPr>
            <a:lvl6pPr marL="5181219" indent="0" algn="ctr">
              <a:buNone/>
              <a:defRPr sz="3626"/>
            </a:lvl6pPr>
            <a:lvl7pPr marL="6217463" indent="0" algn="ctr">
              <a:buNone/>
              <a:defRPr sz="3626"/>
            </a:lvl7pPr>
            <a:lvl8pPr marL="7253707" indent="0" algn="ctr">
              <a:buNone/>
              <a:defRPr sz="3626"/>
            </a:lvl8pPr>
            <a:lvl9pPr marL="8289950" indent="0" algn="ctr">
              <a:buNone/>
              <a:defRPr sz="362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555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533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31195" y="827617"/>
            <a:ext cx="4468788" cy="131734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4832" y="827617"/>
            <a:ext cx="13147303" cy="131734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765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442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038" y="3875409"/>
            <a:ext cx="17875151" cy="6466204"/>
          </a:xfrm>
        </p:spPr>
        <p:txBody>
          <a:bodyPr anchor="b"/>
          <a:lstStyle>
            <a:lvl1pPr>
              <a:defRPr sz="1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038" y="10402786"/>
            <a:ext cx="17875151" cy="3400424"/>
          </a:xfrm>
        </p:spPr>
        <p:txBody>
          <a:bodyPr/>
          <a:lstStyle>
            <a:lvl1pPr marL="0" indent="0">
              <a:buNone/>
              <a:defRPr sz="5440">
                <a:solidFill>
                  <a:schemeClr val="tx1"/>
                </a:solidFill>
              </a:defRPr>
            </a:lvl1pPr>
            <a:lvl2pPr marL="1036244" indent="0">
              <a:buNone/>
              <a:defRPr sz="4533">
                <a:solidFill>
                  <a:schemeClr val="tx1">
                    <a:tint val="75000"/>
                  </a:schemeClr>
                </a:solidFill>
              </a:defRPr>
            </a:lvl2pPr>
            <a:lvl3pPr marL="2072488" indent="0">
              <a:buNone/>
              <a:defRPr sz="4080">
                <a:solidFill>
                  <a:schemeClr val="tx1">
                    <a:tint val="75000"/>
                  </a:schemeClr>
                </a:solidFill>
              </a:defRPr>
            </a:lvl3pPr>
            <a:lvl4pPr marL="3108731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4pPr>
            <a:lvl5pPr marL="4144975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5pPr>
            <a:lvl6pPr marL="5181219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6pPr>
            <a:lvl7pPr marL="6217463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7pPr>
            <a:lvl8pPr marL="7253707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8pPr>
            <a:lvl9pPr marL="8289950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676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4831" y="4138083"/>
            <a:ext cx="8808046" cy="9863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1936" y="4138083"/>
            <a:ext cx="8808046" cy="9863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22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530" y="827620"/>
            <a:ext cx="17875151" cy="30046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7533" y="3810636"/>
            <a:ext cx="8767566" cy="1867534"/>
          </a:xfrm>
        </p:spPr>
        <p:txBody>
          <a:bodyPr anchor="b"/>
          <a:lstStyle>
            <a:lvl1pPr marL="0" indent="0">
              <a:buNone/>
              <a:defRPr sz="5440" b="1"/>
            </a:lvl1pPr>
            <a:lvl2pPr marL="1036244" indent="0">
              <a:buNone/>
              <a:defRPr sz="4533" b="1"/>
            </a:lvl2pPr>
            <a:lvl3pPr marL="2072488" indent="0">
              <a:buNone/>
              <a:defRPr sz="4080" b="1"/>
            </a:lvl3pPr>
            <a:lvl4pPr marL="3108731" indent="0">
              <a:buNone/>
              <a:defRPr sz="3626" b="1"/>
            </a:lvl4pPr>
            <a:lvl5pPr marL="4144975" indent="0">
              <a:buNone/>
              <a:defRPr sz="3626" b="1"/>
            </a:lvl5pPr>
            <a:lvl6pPr marL="5181219" indent="0">
              <a:buNone/>
              <a:defRPr sz="3626" b="1"/>
            </a:lvl6pPr>
            <a:lvl7pPr marL="6217463" indent="0">
              <a:buNone/>
              <a:defRPr sz="3626" b="1"/>
            </a:lvl7pPr>
            <a:lvl8pPr marL="7253707" indent="0">
              <a:buNone/>
              <a:defRPr sz="3626" b="1"/>
            </a:lvl8pPr>
            <a:lvl9pPr marL="8289950" indent="0">
              <a:buNone/>
              <a:defRPr sz="362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7533" y="5678170"/>
            <a:ext cx="8767566" cy="83517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91938" y="3810636"/>
            <a:ext cx="8810745" cy="1867534"/>
          </a:xfrm>
        </p:spPr>
        <p:txBody>
          <a:bodyPr anchor="b"/>
          <a:lstStyle>
            <a:lvl1pPr marL="0" indent="0">
              <a:buNone/>
              <a:defRPr sz="5440" b="1"/>
            </a:lvl1pPr>
            <a:lvl2pPr marL="1036244" indent="0">
              <a:buNone/>
              <a:defRPr sz="4533" b="1"/>
            </a:lvl2pPr>
            <a:lvl3pPr marL="2072488" indent="0">
              <a:buNone/>
              <a:defRPr sz="4080" b="1"/>
            </a:lvl3pPr>
            <a:lvl4pPr marL="3108731" indent="0">
              <a:buNone/>
              <a:defRPr sz="3626" b="1"/>
            </a:lvl4pPr>
            <a:lvl5pPr marL="4144975" indent="0">
              <a:buNone/>
              <a:defRPr sz="3626" b="1"/>
            </a:lvl5pPr>
            <a:lvl6pPr marL="5181219" indent="0">
              <a:buNone/>
              <a:defRPr sz="3626" b="1"/>
            </a:lvl6pPr>
            <a:lvl7pPr marL="6217463" indent="0">
              <a:buNone/>
              <a:defRPr sz="3626" b="1"/>
            </a:lvl7pPr>
            <a:lvl8pPr marL="7253707" indent="0">
              <a:buNone/>
              <a:defRPr sz="3626" b="1"/>
            </a:lvl8pPr>
            <a:lvl9pPr marL="8289950" indent="0">
              <a:buNone/>
              <a:defRPr sz="362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91938" y="5678170"/>
            <a:ext cx="8810745" cy="83517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247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3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04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530" y="1036320"/>
            <a:ext cx="6684292" cy="3627120"/>
          </a:xfrm>
        </p:spPr>
        <p:txBody>
          <a:bodyPr anchor="b"/>
          <a:lstStyle>
            <a:lvl1pPr>
              <a:defRPr sz="72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0745" y="2238167"/>
            <a:ext cx="10491937" cy="11046883"/>
          </a:xfrm>
        </p:spPr>
        <p:txBody>
          <a:bodyPr/>
          <a:lstStyle>
            <a:lvl1pPr>
              <a:defRPr sz="7253"/>
            </a:lvl1pPr>
            <a:lvl2pPr>
              <a:defRPr sz="6346"/>
            </a:lvl2pPr>
            <a:lvl3pPr>
              <a:defRPr sz="5440"/>
            </a:lvl3pPr>
            <a:lvl4pPr>
              <a:defRPr sz="4533"/>
            </a:lvl4pPr>
            <a:lvl5pPr>
              <a:defRPr sz="4533"/>
            </a:lvl5pPr>
            <a:lvl6pPr>
              <a:defRPr sz="4533"/>
            </a:lvl6pPr>
            <a:lvl7pPr>
              <a:defRPr sz="4533"/>
            </a:lvl7pPr>
            <a:lvl8pPr>
              <a:defRPr sz="4533"/>
            </a:lvl8pPr>
            <a:lvl9pPr>
              <a:defRPr sz="45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7530" y="4663440"/>
            <a:ext cx="6684292" cy="8639599"/>
          </a:xfrm>
        </p:spPr>
        <p:txBody>
          <a:bodyPr/>
          <a:lstStyle>
            <a:lvl1pPr marL="0" indent="0">
              <a:buNone/>
              <a:defRPr sz="3626"/>
            </a:lvl1pPr>
            <a:lvl2pPr marL="1036244" indent="0">
              <a:buNone/>
              <a:defRPr sz="3173"/>
            </a:lvl2pPr>
            <a:lvl3pPr marL="2072488" indent="0">
              <a:buNone/>
              <a:defRPr sz="2720"/>
            </a:lvl3pPr>
            <a:lvl4pPr marL="3108731" indent="0">
              <a:buNone/>
              <a:defRPr sz="2267"/>
            </a:lvl4pPr>
            <a:lvl5pPr marL="4144975" indent="0">
              <a:buNone/>
              <a:defRPr sz="2267"/>
            </a:lvl5pPr>
            <a:lvl6pPr marL="5181219" indent="0">
              <a:buNone/>
              <a:defRPr sz="2267"/>
            </a:lvl6pPr>
            <a:lvl7pPr marL="6217463" indent="0">
              <a:buNone/>
              <a:defRPr sz="2267"/>
            </a:lvl7pPr>
            <a:lvl8pPr marL="7253707" indent="0">
              <a:buNone/>
              <a:defRPr sz="2267"/>
            </a:lvl8pPr>
            <a:lvl9pPr marL="8289950" indent="0">
              <a:buNone/>
              <a:defRPr sz="2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60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530" y="1036320"/>
            <a:ext cx="6684292" cy="3627120"/>
          </a:xfrm>
        </p:spPr>
        <p:txBody>
          <a:bodyPr anchor="b"/>
          <a:lstStyle>
            <a:lvl1pPr>
              <a:defRPr sz="72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10745" y="2238167"/>
            <a:ext cx="10491937" cy="11046883"/>
          </a:xfrm>
        </p:spPr>
        <p:txBody>
          <a:bodyPr anchor="t"/>
          <a:lstStyle>
            <a:lvl1pPr marL="0" indent="0">
              <a:buNone/>
              <a:defRPr sz="7253"/>
            </a:lvl1pPr>
            <a:lvl2pPr marL="1036244" indent="0">
              <a:buNone/>
              <a:defRPr sz="6346"/>
            </a:lvl2pPr>
            <a:lvl3pPr marL="2072488" indent="0">
              <a:buNone/>
              <a:defRPr sz="5440"/>
            </a:lvl3pPr>
            <a:lvl4pPr marL="3108731" indent="0">
              <a:buNone/>
              <a:defRPr sz="4533"/>
            </a:lvl4pPr>
            <a:lvl5pPr marL="4144975" indent="0">
              <a:buNone/>
              <a:defRPr sz="4533"/>
            </a:lvl5pPr>
            <a:lvl6pPr marL="5181219" indent="0">
              <a:buNone/>
              <a:defRPr sz="4533"/>
            </a:lvl6pPr>
            <a:lvl7pPr marL="6217463" indent="0">
              <a:buNone/>
              <a:defRPr sz="4533"/>
            </a:lvl7pPr>
            <a:lvl8pPr marL="7253707" indent="0">
              <a:buNone/>
              <a:defRPr sz="4533"/>
            </a:lvl8pPr>
            <a:lvl9pPr marL="8289950" indent="0">
              <a:buNone/>
              <a:defRPr sz="45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7530" y="4663440"/>
            <a:ext cx="6684292" cy="8639599"/>
          </a:xfrm>
        </p:spPr>
        <p:txBody>
          <a:bodyPr/>
          <a:lstStyle>
            <a:lvl1pPr marL="0" indent="0">
              <a:buNone/>
              <a:defRPr sz="3626"/>
            </a:lvl1pPr>
            <a:lvl2pPr marL="1036244" indent="0">
              <a:buNone/>
              <a:defRPr sz="3173"/>
            </a:lvl2pPr>
            <a:lvl3pPr marL="2072488" indent="0">
              <a:buNone/>
              <a:defRPr sz="2720"/>
            </a:lvl3pPr>
            <a:lvl4pPr marL="3108731" indent="0">
              <a:buNone/>
              <a:defRPr sz="2267"/>
            </a:lvl4pPr>
            <a:lvl5pPr marL="4144975" indent="0">
              <a:buNone/>
              <a:defRPr sz="2267"/>
            </a:lvl5pPr>
            <a:lvl6pPr marL="5181219" indent="0">
              <a:buNone/>
              <a:defRPr sz="2267"/>
            </a:lvl6pPr>
            <a:lvl7pPr marL="6217463" indent="0">
              <a:buNone/>
              <a:defRPr sz="2267"/>
            </a:lvl7pPr>
            <a:lvl8pPr marL="7253707" indent="0">
              <a:buNone/>
              <a:defRPr sz="2267"/>
            </a:lvl8pPr>
            <a:lvl9pPr marL="8289950" indent="0">
              <a:buNone/>
              <a:defRPr sz="2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042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4831" y="827620"/>
            <a:ext cx="17875151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831" y="4138083"/>
            <a:ext cx="17875151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4831" y="14407730"/>
            <a:ext cx="4663083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984D1-DE13-49F5-A164-16B016C9E27B}" type="datetimeFigureOut">
              <a:rPr lang="et-EE" smtClean="0"/>
              <a:t>9.06.2015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5095" y="14407730"/>
            <a:ext cx="6994624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636899" y="14407730"/>
            <a:ext cx="4663083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0D3F-378F-45AC-8D47-1C2E910AD0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912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72488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22" indent="-518122" algn="l" defTabSz="2072488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6" kern="1200">
          <a:solidFill>
            <a:schemeClr val="tx1"/>
          </a:solidFill>
          <a:latin typeface="+mn-lt"/>
          <a:ea typeface="+mn-ea"/>
          <a:cs typeface="+mn-cs"/>
        </a:defRPr>
      </a:lvl1pPr>
      <a:lvl2pPr marL="1554366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610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6853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097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341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5585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1829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072" indent="-518122" algn="l" defTabSz="2072488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244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488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8731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4975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219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7463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3707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89950" algn="l" defTabSz="2072488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lomarket.ee/wp-content/uploads/2015/05/IMG_0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446" y="-328615"/>
            <a:ext cx="21164550" cy="1587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1608083" y="7608093"/>
            <a:ext cx="12326366" cy="11018750"/>
            <a:chOff x="794304" y="2718733"/>
            <a:chExt cx="5210517" cy="4657770"/>
          </a:xfrm>
        </p:grpSpPr>
        <p:sp>
          <p:nvSpPr>
            <p:cNvPr id="4" name="Oval 3"/>
            <p:cNvSpPr/>
            <p:nvPr/>
          </p:nvSpPr>
          <p:spPr>
            <a:xfrm>
              <a:off x="794304" y="2718733"/>
              <a:ext cx="4760340" cy="4657770"/>
            </a:xfrm>
            <a:prstGeom prst="ellipse">
              <a:avLst/>
            </a:prstGeom>
            <a:solidFill>
              <a:srgbClr val="FF0000">
                <a:alpha val="79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55436" tIns="77718" rIns="155436" bIns="77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t-EE" sz="5826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10726" y="3860395"/>
              <a:ext cx="3554649" cy="494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7000" dirty="0">
                  <a:solidFill>
                    <a:schemeClr val="bg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VANA HIND 499€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10726" y="4015824"/>
              <a:ext cx="4294095" cy="166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25000" b="1" dirty="0">
                  <a:solidFill>
                    <a:schemeClr val="bg1"/>
                  </a:solidFill>
                  <a:effectLst>
                    <a:reflection blurRad="6350" stA="55000" endA="300" endPos="45500" dir="5400000" sy="-100000" algn="bl" rotWithShape="0"/>
                  </a:effectLst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225€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rot="1237613">
            <a:off x="14454870" y="1284622"/>
            <a:ext cx="5559976" cy="5416697"/>
            <a:chOff x="690173" y="4304393"/>
            <a:chExt cx="3270825" cy="3186536"/>
          </a:xfrm>
        </p:grpSpPr>
        <p:sp>
          <p:nvSpPr>
            <p:cNvPr id="10" name="Oval 9"/>
            <p:cNvSpPr/>
            <p:nvPr/>
          </p:nvSpPr>
          <p:spPr>
            <a:xfrm>
              <a:off x="690173" y="4304393"/>
              <a:ext cx="3270825" cy="3186536"/>
            </a:xfrm>
            <a:prstGeom prst="ellipse">
              <a:avLst/>
            </a:prstGeom>
            <a:solidFill>
              <a:srgbClr val="FF0000">
                <a:alpha val="79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55436" tIns="77718" rIns="155436" bIns="77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t-EE" sz="5826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1176" y="5191531"/>
              <a:ext cx="2917579" cy="1412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5000" b="1" dirty="0" smtClean="0">
                  <a:solidFill>
                    <a:schemeClr val="bg1"/>
                  </a:solidFill>
                  <a:effectLst>
                    <a:reflection blurRad="6350" stA="55000" endA="300" endPos="45500" dir="5400000" sy="-100000" algn="bl" rotWithShape="0"/>
                  </a:effectLst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-55%</a:t>
              </a:r>
              <a:endParaRPr lang="et-EE" sz="15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2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Janek Zavatski</dc:creator>
  <cp:lastModifiedBy>Janek Zavatski</cp:lastModifiedBy>
  <cp:revision>4</cp:revision>
  <dcterms:created xsi:type="dcterms:W3CDTF">2015-06-09T10:17:35Z</dcterms:created>
  <dcterms:modified xsi:type="dcterms:W3CDTF">2015-06-09T10:45:46Z</dcterms:modified>
</cp:coreProperties>
</file>